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89" r:id="rId5"/>
    <p:sldId id="290" r:id="rId6"/>
    <p:sldId id="291" r:id="rId7"/>
    <p:sldId id="28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E4639A-6447-46E1-8CE9-52503B2E96E1}">
          <p14:sldIdLst>
            <p14:sldId id="256"/>
            <p14:sldId id="257"/>
            <p14:sldId id="258"/>
            <p14:sldId id="289"/>
            <p14:sldId id="290"/>
            <p14:sldId id="291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EF"/>
    <a:srgbClr val="7BD2F0"/>
    <a:srgbClr val="2B2A29"/>
    <a:srgbClr val="FF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8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1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0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2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1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7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7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979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7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9179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36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47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A4C3-6DA2-4893-B6F2-A8983A54E028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D6F7128-EA27-4A70-9EA3-773989521B96}"/>
              </a:ext>
            </a:extLst>
          </p:cNvPr>
          <p:cNvGrpSpPr/>
          <p:nvPr/>
        </p:nvGrpSpPr>
        <p:grpSpPr>
          <a:xfrm>
            <a:off x="1371600" y="0"/>
            <a:ext cx="6858000" cy="6858000"/>
            <a:chOff x="1371600" y="0"/>
            <a:chExt cx="6858000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450D69-0F7A-48DE-946E-DF6E74006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0"/>
              <a:ext cx="6858000" cy="685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E5E01C-F7C8-4094-842D-99BA22CC38D3}"/>
                </a:ext>
              </a:extLst>
            </p:cNvPr>
            <p:cNvSpPr txBox="1"/>
            <p:nvPr/>
          </p:nvSpPr>
          <p:spPr>
            <a:xfrm>
              <a:off x="1911816" y="5276675"/>
              <a:ext cx="57775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kern="2800" spc="800" dirty="0">
                  <a:solidFill>
                    <a:srgbClr val="2B2A29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STUDY CENTER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37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4DB714-EF5E-4A32-A985-66C012662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45" y="976618"/>
            <a:ext cx="2286000" cy="2286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BCF30DB-A7EE-4AC1-B370-025AFE2E09EF}"/>
              </a:ext>
            </a:extLst>
          </p:cNvPr>
          <p:cNvSpPr txBox="1">
            <a:spLocks/>
          </p:cNvSpPr>
          <p:nvPr/>
        </p:nvSpPr>
        <p:spPr>
          <a:xfrm>
            <a:off x="696611" y="3429000"/>
            <a:ext cx="8596668" cy="245238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86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RS-CIT COURSE </a:t>
            </a:r>
            <a:r>
              <a:rPr lang="en-US" sz="60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INTRODUCTON</a:t>
            </a:r>
          </a:p>
        </p:txBody>
      </p:sp>
    </p:spTree>
    <p:extLst>
      <p:ext uri="{BB962C8B-B14F-4D97-AF65-F5344CB8AC3E}">
        <p14:creationId xmlns:p14="http://schemas.microsoft.com/office/powerpoint/2010/main" val="300522078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00" y="36037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Full Form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373900" y="1748288"/>
            <a:ext cx="85966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Rajasthan State Certificate of Information Technology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664BE4-5059-41C9-92F4-4AE6E2C59434}"/>
              </a:ext>
            </a:extLst>
          </p:cNvPr>
          <p:cNvSpPr txBox="1"/>
          <p:nvPr/>
        </p:nvSpPr>
        <p:spPr>
          <a:xfrm>
            <a:off x="373901" y="4778112"/>
            <a:ext cx="85966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By RKCL</a:t>
            </a:r>
          </a:p>
          <a:p>
            <a:pPr algn="ctr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(Rajasthan Knowledge Corporation Limited)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827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99" y="62847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Course Duration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373900" y="1748288"/>
            <a:ext cx="8596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3 - Months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CE0B51-135E-4893-BBA8-894C1A988186}"/>
              </a:ext>
            </a:extLst>
          </p:cNvPr>
          <p:cNvSpPr txBox="1">
            <a:spLocks/>
          </p:cNvSpPr>
          <p:nvPr/>
        </p:nvSpPr>
        <p:spPr>
          <a:xfrm>
            <a:off x="373900" y="3598876"/>
            <a:ext cx="8596668" cy="10785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Course Fee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B498EB-5407-4FAC-B337-493CDE7494CB}"/>
              </a:ext>
            </a:extLst>
          </p:cNvPr>
          <p:cNvSpPr txBox="1"/>
          <p:nvPr/>
        </p:nvSpPr>
        <p:spPr>
          <a:xfrm>
            <a:off x="373899" y="4534831"/>
            <a:ext cx="8596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3350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208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77907" y="1127502"/>
            <a:ext cx="859666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E-Book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Free Book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16 Lessons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15 Assessments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Online Video Content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GB" sz="5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65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491343" y="271824"/>
            <a:ext cx="85966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5FCBEF"/>
                </a:solidFill>
                <a:latin typeface="Arial Rounded MT Bold" panose="020F0704030504030204" pitchFamily="34" charset="0"/>
              </a:rPr>
              <a:t>Exam Details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F32A5A-0EE2-4C30-A246-87483232420D}"/>
              </a:ext>
            </a:extLst>
          </p:cNvPr>
          <p:cNvSpPr txBox="1"/>
          <p:nvPr/>
        </p:nvSpPr>
        <p:spPr>
          <a:xfrm>
            <a:off x="491342" y="1481238"/>
            <a:ext cx="85966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VMOU</a:t>
            </a:r>
          </a:p>
          <a:p>
            <a:pPr algn="ctr"/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(Vardhman Mahaveer Open University Kota)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61786-2954-4714-BB51-CB1EB37795B0}"/>
              </a:ext>
            </a:extLst>
          </p:cNvPr>
          <p:cNvSpPr txBox="1"/>
          <p:nvPr/>
        </p:nvSpPr>
        <p:spPr>
          <a:xfrm>
            <a:off x="491342" y="4063649"/>
            <a:ext cx="85966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70 Marks</a:t>
            </a:r>
          </a:p>
          <a:p>
            <a:pPr algn="ctr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35 Questions</a:t>
            </a:r>
          </a:p>
          <a:p>
            <a:pPr algn="ctr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OMR sheet based exam</a:t>
            </a:r>
          </a:p>
          <a:p>
            <a:pPr algn="ctr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2 Marks for each questions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894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91E8-C96A-488B-BBAF-28AC35B8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4" y="2116666"/>
            <a:ext cx="8596668" cy="2971800"/>
          </a:xfrm>
        </p:spPr>
        <p:txBody>
          <a:bodyPr>
            <a:noAutofit/>
          </a:bodyPr>
          <a:lstStyle/>
          <a:p>
            <a:r>
              <a:rPr lang="en-IN" sz="1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6873793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1720</TotalTime>
  <Words>64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Adobe Gothic Std B</vt:lpstr>
      <vt:lpstr>Arial</vt:lpstr>
      <vt:lpstr>Arial Rounded MT Bold</vt:lpstr>
      <vt:lpstr>Trebuchet MS</vt:lpstr>
      <vt:lpstr>Wingdings 3</vt:lpstr>
      <vt:lpstr>Facet</vt:lpstr>
      <vt:lpstr>PowerPoint Presentation</vt:lpstr>
      <vt:lpstr>PowerPoint Presentation</vt:lpstr>
      <vt:lpstr>Full Form</vt:lpstr>
      <vt:lpstr>Course Duration</vt:lpstr>
      <vt:lpstr>PowerPoint Presentation</vt:lpstr>
      <vt:lpstr>PowerPoint Presentation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Customer</dc:creator>
  <cp:lastModifiedBy>INFYZON</cp:lastModifiedBy>
  <cp:revision>86</cp:revision>
  <dcterms:created xsi:type="dcterms:W3CDTF">2021-07-27T05:27:58Z</dcterms:created>
  <dcterms:modified xsi:type="dcterms:W3CDTF">2022-08-17T08:45:17Z</dcterms:modified>
</cp:coreProperties>
</file>